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tags" Target="../tags/tag1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sz="32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Giới thiệu về 1 số Danh Lam thám cảnh của Việt Nam</a:t>
            </a:r>
            <a:endParaRPr lang="en-US" sz="32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pPr marL="514350" indent="-514350">
              <a:buFont typeface="+mj-lt"/>
              <a:buAutoNum type="arabicPeriod"/>
            </a:pPr>
            <a:r>
              <a:rPr lang="en-US"/>
              <a:t>Vịnh Hạ Long - Quảng Ninh</a:t>
            </a:r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/>
              <a:t>Phố Cổ Hội An - Quảng Nam</a:t>
            </a:r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/>
              <a:t>Cố Đô Huế - Huế </a:t>
            </a:r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/>
              <a:t>Đỉnh Fansipan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6" name="three-random-tunes-girl-200030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794250" y="6939915"/>
            <a:ext cx="495300" cy="495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6" showWhenStopped="0">
                <p:cTn id="7" repeatCount="indefinite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935355" y="761365"/>
            <a:ext cx="10285095" cy="6959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/>
              <a:t>1. Vịnh Hạ Long, Quảng Ninh</a:t>
            </a:r>
            <a:endParaRPr lang="en-US" altLang="en-US"/>
          </a:p>
          <a:p>
            <a:r>
              <a:rPr lang="" altLang="en-US"/>
              <a:t>Đ</a:t>
            </a:r>
            <a:r>
              <a:rPr lang="en-US" altLang="en-US"/>
              <a:t>ây là kỳ quan thiên nhiên thế giới với hàng nghìn </a:t>
            </a:r>
            <a:r>
              <a:rPr lang="" altLang="en-US"/>
              <a:t>đ</a:t>
            </a:r>
            <a:r>
              <a:rPr lang="en-US" altLang="en-US"/>
              <a:t>ảo </a:t>
            </a:r>
            <a:r>
              <a:rPr lang="" altLang="en-US"/>
              <a:t>đ</a:t>
            </a:r>
            <a:r>
              <a:rPr lang="en-US" altLang="en-US"/>
              <a:t>á vôi lớn nhỏ nhô lên từ mặt n</a:t>
            </a:r>
            <a:r>
              <a:rPr lang="" altLang="en-US"/>
              <a:t>ư</a:t>
            </a:r>
            <a:r>
              <a:rPr lang="en-US" altLang="en-US"/>
              <a:t>ớc biển xanh ngắt, tạo nên khung cảnh hùng v</a:t>
            </a:r>
            <a:r>
              <a:rPr lang="" altLang="en-US"/>
              <a:t>ĩ</a:t>
            </a:r>
            <a:r>
              <a:rPr lang="en-US" altLang="en-US"/>
              <a:t> và thơ mộng. </a:t>
            </a:r>
            <a:endParaRPr lang="en-US" altLang="en-US"/>
          </a:p>
          <a:p>
            <a:endParaRPr lang="en-US"/>
          </a:p>
          <a:p>
            <a:endParaRPr lang="en-US"/>
          </a:p>
        </p:txBody>
      </p:sp>
      <p:pic>
        <p:nvPicPr>
          <p:cNvPr id="5" name="Picture 4" descr="anh-vinh-ha-long-thumbnai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1786890"/>
            <a:ext cx="11430000" cy="4856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877570" y="558800"/>
            <a:ext cx="10554970" cy="8121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/>
              <a:t>2. Phố Cổ Hội An, Quảng Nam</a:t>
            </a:r>
            <a:endParaRPr lang="en-US" altLang="en-US"/>
          </a:p>
          <a:p>
            <a:r>
              <a:rPr lang="en-US" altLang="en-US"/>
              <a:t>Một th</a:t>
            </a:r>
            <a:r>
              <a:rPr lang="" altLang="en-US"/>
              <a:t>ư</a:t>
            </a:r>
            <a:r>
              <a:rPr lang="en-US" altLang="en-US"/>
              <a:t>ơng cảng sầm uất trong quá khứ, nay là một bảo tàng sống </a:t>
            </a:r>
            <a:r>
              <a:rPr lang="" altLang="en-US"/>
              <a:t>đ</a:t>
            </a:r>
            <a:r>
              <a:rPr lang="en-US" altLang="en-US"/>
              <a:t>ộng về kiến trúc và v</a:t>
            </a:r>
            <a:r>
              <a:rPr lang="" altLang="en-US"/>
              <a:t>ă</a:t>
            </a:r>
            <a:r>
              <a:rPr lang="en-US" altLang="en-US"/>
              <a:t>n hóa với những ngôi nhà cổ kính, </a:t>
            </a:r>
            <a:r>
              <a:rPr lang="" altLang="en-US"/>
              <a:t>đè</a:t>
            </a:r>
            <a:r>
              <a:rPr lang="en-US" altLang="en-US"/>
              <a:t>n lồng rực rỡ và không khí yên bình. </a:t>
            </a:r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pic>
        <p:nvPicPr>
          <p:cNvPr id="6" name="Picture 5" descr="Hội a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6935" y="1692275"/>
            <a:ext cx="10223500" cy="4657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575945" y="478790"/>
            <a:ext cx="11278235" cy="12369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/>
              <a:t>3. Cố </a:t>
            </a:r>
            <a:r>
              <a:rPr lang="" altLang="en-US"/>
              <a:t>đ</a:t>
            </a:r>
            <a:r>
              <a:rPr lang="en-US" altLang="en-US"/>
              <a:t>ô Huế</a:t>
            </a:r>
            <a:endParaRPr lang="en-US" altLang="en-US"/>
          </a:p>
          <a:p>
            <a:r>
              <a:rPr lang="en-US" altLang="en-US"/>
              <a:t>Cố </a:t>
            </a:r>
            <a:r>
              <a:rPr lang="" altLang="en-US"/>
              <a:t>đ</a:t>
            </a:r>
            <a:r>
              <a:rPr lang="en-US" altLang="en-US"/>
              <a:t>ô này l</a:t>
            </a:r>
            <a:r>
              <a:rPr lang="" altLang="en-US"/>
              <a:t>ư</a:t>
            </a:r>
            <a:r>
              <a:rPr lang="en-US" altLang="en-US"/>
              <a:t>u giữ nhiều di sản v</a:t>
            </a:r>
            <a:r>
              <a:rPr lang="" altLang="en-US"/>
              <a:t>ă</a:t>
            </a:r>
            <a:r>
              <a:rPr lang="en-US" altLang="en-US"/>
              <a:t>n hóa và kiến trúc của triều Nguyễn, bao gồm các l</a:t>
            </a:r>
            <a:r>
              <a:rPr lang="" altLang="en-US"/>
              <a:t>ă</a:t>
            </a:r>
            <a:r>
              <a:rPr lang="en-US" altLang="en-US"/>
              <a:t>ng tẩm, </a:t>
            </a:r>
            <a:r>
              <a:rPr lang="" altLang="en-US"/>
              <a:t>đ</a:t>
            </a:r>
            <a:r>
              <a:rPr lang="en-US" altLang="en-US"/>
              <a:t>ền </a:t>
            </a:r>
            <a:r>
              <a:rPr lang="" altLang="en-US"/>
              <a:t>đ</a:t>
            </a:r>
            <a:r>
              <a:rPr lang="en-US" altLang="en-US"/>
              <a:t>ài và </a:t>
            </a:r>
            <a:r>
              <a:rPr lang="" altLang="en-US"/>
              <a:t>Đ</a:t>
            </a:r>
            <a:r>
              <a:rPr lang="en-US" altLang="en-US"/>
              <a:t>ại Nội, phản ánh một giai </a:t>
            </a:r>
            <a:r>
              <a:rPr lang="" altLang="en-US"/>
              <a:t>đ</a:t>
            </a:r>
            <a:r>
              <a:rPr lang="en-US" altLang="en-US"/>
              <a:t>oạn lịch sử quan trọng của Việt Nam. </a:t>
            </a:r>
            <a:endParaRPr lang="en-US" altLang="en-US"/>
          </a:p>
          <a:p>
            <a:endParaRPr lang="en-US"/>
          </a:p>
          <a:p>
            <a:endParaRPr lang="en-US"/>
          </a:p>
        </p:txBody>
      </p:sp>
      <p:pic>
        <p:nvPicPr>
          <p:cNvPr id="5" name="Picture 4" descr="Cố đô huế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580" y="1716405"/>
            <a:ext cx="11001375" cy="41008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543560" y="445770"/>
            <a:ext cx="10940415" cy="11931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/>
              <a:t>4. </a:t>
            </a:r>
            <a:r>
              <a:rPr lang="" altLang="en-US"/>
              <a:t>Đ</a:t>
            </a:r>
            <a:r>
              <a:rPr lang="en-US" altLang="en-US"/>
              <a:t>ỉnh Fansipan</a:t>
            </a:r>
            <a:endParaRPr lang="en-US" altLang="en-US"/>
          </a:p>
          <a:p>
            <a:r>
              <a:rPr lang="en-US" altLang="en-US"/>
              <a:t>Nằm trong dãy Hoàng Liên Sơn, Fansipan là ngọn núi cao nhất Việt Nam và cả </a:t>
            </a:r>
            <a:r>
              <a:rPr lang="" altLang="en-US"/>
              <a:t>Đ</a:t>
            </a:r>
            <a:r>
              <a:rPr lang="en-US" altLang="en-US"/>
              <a:t>ông D</a:t>
            </a:r>
            <a:r>
              <a:rPr lang="" altLang="en-US"/>
              <a:t>ư</a:t>
            </a:r>
            <a:r>
              <a:rPr lang="en-US" altLang="en-US"/>
              <a:t>ơng, thu hút những ng</a:t>
            </a:r>
            <a:r>
              <a:rPr lang="" altLang="en-US"/>
              <a:t>ư</a:t>
            </a:r>
            <a:r>
              <a:rPr lang="en-US" altLang="en-US"/>
              <a:t>ời yêu thích khám phá thiên nhiên với cảnh quan núi non hùng v</a:t>
            </a:r>
            <a:r>
              <a:rPr lang="" altLang="en-US"/>
              <a:t>ĩ</a:t>
            </a:r>
            <a:r>
              <a:rPr lang="en-US" altLang="en-US"/>
              <a:t>. </a:t>
            </a:r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pic>
        <p:nvPicPr>
          <p:cNvPr id="5" name="Picture 4" descr="fansipa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4195" y="1562100"/>
            <a:ext cx="10828655" cy="4690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542925" y="413385"/>
            <a:ext cx="6149975" cy="14871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4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Một video giới thiệu về Vịnh Hạ Long:</a:t>
            </a:r>
            <a:endParaRPr 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snaptik_6954179600498855170_v2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600315" y="326390"/>
            <a:ext cx="3857625" cy="62490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8"/>
      </p:transition>
    </mc:Choice>
    <mc:Fallback>
      <p:transition spd="slow">
        <p:wheel spokes="8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98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891</Words>
  <Application>WPS Presentation</Application>
  <PresentationFormat>Widescreen</PresentationFormat>
  <Paragraphs>33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Dũng Nguyễn</cp:lastModifiedBy>
  <cp:revision>3</cp:revision>
  <dcterms:created xsi:type="dcterms:W3CDTF">2025-07-23T00:59:00Z</dcterms:created>
  <dcterms:modified xsi:type="dcterms:W3CDTF">2025-10-01T10:39:24Z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3D69E12593894C9DA08097F63291CDA0_11</vt:lpwstr>
  </property>
  <property fmtid="{D5CDD505-2E9C-101B-9397-08002B2CF9AE}" pid="3" name="KSOProductBuildVer">
    <vt:lpwstr>1033-12.2.0.22549</vt:lpwstr>
  </property>
</Properties>
</file>

<file path=docProps/thumbnail.jpeg>
</file>